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12192000"/>
  <p:notesSz cx="6858000" cy="9144000"/>
  <p:embeddedFontLs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6" roundtripDataSignature="AMtx7mhncL/NP9LaKsG7xPW2ddZeO5lF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OpenSans-bold.fntdata"/><Relationship Id="rId10" Type="http://schemas.openxmlformats.org/officeDocument/2006/relationships/slide" Target="slides/slide6.xml"/><Relationship Id="rId32" Type="http://schemas.openxmlformats.org/officeDocument/2006/relationships/font" Target="fonts/OpenSans-regular.fntdata"/><Relationship Id="rId13" Type="http://schemas.openxmlformats.org/officeDocument/2006/relationships/slide" Target="slides/slide9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8.xml"/><Relationship Id="rId34" Type="http://schemas.openxmlformats.org/officeDocument/2006/relationships/font" Target="fonts/OpenSans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00f8786e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600f8786e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600f8786e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eb5717f5f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g6eb5717f5f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eb5717f5f_1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eb5717f5f_1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6eb5717f5f_1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eb5717f5f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eb5717f5f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6eb5717f5f_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eb5717f5f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eb5717f5f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6eb5717f5f_1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eb5717f5f_1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0" name="Google Shape;250;g6eb5717f5f_1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eb5717f5f_1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6eb5717f5f_1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00f8786e8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600f8786e8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600f8786e8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3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3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￼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1890000" y="2766000"/>
            <a:ext cx="8412000" cy="21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rgbClr val="ED5C5C"/>
                </a:solidFill>
                <a:latin typeface="Open Sans"/>
                <a:ea typeface="Open Sans"/>
                <a:cs typeface="Open Sans"/>
                <a:sym typeface="Open Sans"/>
              </a:rPr>
              <a:t>Neural Networks </a:t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1412" y="1109625"/>
            <a:ext cx="6849177" cy="54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 rotWithShape="1">
          <a:blip r:embed="rId4">
            <a:alphaModFix/>
          </a:blip>
          <a:srcRect b="90375" l="0" r="0" t="0"/>
          <a:stretch/>
        </p:blipFill>
        <p:spPr>
          <a:xfrm>
            <a:off x="377925" y="1118325"/>
            <a:ext cx="11436150" cy="4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5">
            <a:alphaModFix/>
          </a:blip>
          <a:srcRect b="33532" l="15044" r="6799" t="0"/>
          <a:stretch/>
        </p:blipFill>
        <p:spPr>
          <a:xfrm>
            <a:off x="670125" y="1696675"/>
            <a:ext cx="5417948" cy="4762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1"/>
          <p:cNvPicPr preferRelativeResize="0"/>
          <p:nvPr/>
        </p:nvPicPr>
        <p:blipFill rotWithShape="1">
          <a:blip r:embed="rId6">
            <a:alphaModFix/>
          </a:blip>
          <a:srcRect b="0" l="3540" r="4496" t="66800"/>
          <a:stretch/>
        </p:blipFill>
        <p:spPr>
          <a:xfrm>
            <a:off x="5711725" y="4115625"/>
            <a:ext cx="6102351" cy="2276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9848" y="1885976"/>
            <a:ext cx="9712326" cy="40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600f8786e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11650134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1635" y="1410703"/>
            <a:ext cx="8828725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4"/>
          <p:cNvPicPr preferRelativeResize="0"/>
          <p:nvPr/>
        </p:nvPicPr>
        <p:blipFill rotWithShape="1">
          <a:blip r:embed="rId4">
            <a:alphaModFix/>
          </a:blip>
          <a:srcRect b="8423" l="0" r="0" t="8664"/>
          <a:stretch/>
        </p:blipFill>
        <p:spPr>
          <a:xfrm>
            <a:off x="1897050" y="1340348"/>
            <a:ext cx="8397899" cy="52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3125" y="1446676"/>
            <a:ext cx="9010775" cy="497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5"/>
          <p:cNvSpPr/>
          <p:nvPr/>
        </p:nvSpPr>
        <p:spPr>
          <a:xfrm>
            <a:off x="2457325" y="3328750"/>
            <a:ext cx="7086600" cy="121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76648" y="1426745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19651" y="1458828"/>
            <a:ext cx="515269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26907" y="1442788"/>
            <a:ext cx="753818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"/>
          <p:cNvSpPr txBox="1"/>
          <p:nvPr/>
        </p:nvSpPr>
        <p:spPr>
          <a:xfrm>
            <a:off x="441377" y="1580165"/>
            <a:ext cx="496481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>
                <a:solidFill>
                  <a:srgbClr val="ED5C5C"/>
                </a:solidFill>
              </a:rPr>
              <a:t>Node in a Neural Network</a:t>
            </a:r>
            <a:endParaRPr b="0" i="0" sz="28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29747" y="2895722"/>
            <a:ext cx="4268725" cy="210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28876" y="3228153"/>
            <a:ext cx="5819400" cy="143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8875" y="2528430"/>
            <a:ext cx="5690025" cy="3273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38839" y="1252482"/>
            <a:ext cx="8314320" cy="5196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g6eb5717f5f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6eb5717f5f_1_0"/>
          <p:cNvSpPr txBox="1"/>
          <p:nvPr/>
        </p:nvSpPr>
        <p:spPr>
          <a:xfrm>
            <a:off x="1890000" y="2766000"/>
            <a:ext cx="8412000" cy="21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rgbClr val="ED5C5C"/>
                </a:solidFill>
                <a:latin typeface="Open Sans"/>
                <a:ea typeface="Open Sans"/>
                <a:cs typeface="Open Sans"/>
                <a:sym typeface="Open Sans"/>
              </a:rPr>
              <a:t>Are we perfect yet?</a:t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g6eb5717f5f_1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6eb5717f5f_1_8"/>
          <p:cNvPicPr preferRelativeResize="0"/>
          <p:nvPr/>
        </p:nvPicPr>
        <p:blipFill rotWithShape="1">
          <a:blip r:embed="rId4">
            <a:alphaModFix/>
          </a:blip>
          <a:srcRect b="0" l="-1380" r="1380" t="0"/>
          <a:stretch/>
        </p:blipFill>
        <p:spPr>
          <a:xfrm>
            <a:off x="1957375" y="3095625"/>
            <a:ext cx="827722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6eb5717f5f_1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6eb5717f5f_1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2225" y="1159875"/>
            <a:ext cx="5819346" cy="5369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g6eb5717f5f_1_13"/>
          <p:cNvCxnSpPr/>
          <p:nvPr/>
        </p:nvCxnSpPr>
        <p:spPr>
          <a:xfrm flipH="1" rot="10800000">
            <a:off x="3062225" y="2457500"/>
            <a:ext cx="5396100" cy="40719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g6eb5717f5f_1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6eb5717f5f_1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2700" y="1093800"/>
            <a:ext cx="5595923" cy="551230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6eb5717f5f_1_19"/>
          <p:cNvSpPr txBox="1"/>
          <p:nvPr/>
        </p:nvSpPr>
        <p:spPr>
          <a:xfrm>
            <a:off x="820600" y="3283625"/>
            <a:ext cx="4694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/>
              <a:t>Y = (</a:t>
            </a:r>
            <a:r>
              <a:rPr lang="en-IN" sz="2400">
                <a:solidFill>
                  <a:srgbClr val="00FF00"/>
                </a:solidFill>
              </a:rPr>
              <a:t>W3</a:t>
            </a:r>
            <a:r>
              <a:rPr lang="en-IN" sz="2400"/>
              <a:t>*</a:t>
            </a:r>
            <a:r>
              <a:rPr lang="en-IN" sz="2400">
                <a:solidFill>
                  <a:srgbClr val="FF0000"/>
                </a:solidFill>
              </a:rPr>
              <a:t>W2</a:t>
            </a:r>
            <a:r>
              <a:rPr lang="en-IN" sz="2400"/>
              <a:t>*</a:t>
            </a:r>
            <a:r>
              <a:rPr lang="en-IN" sz="2400">
                <a:solidFill>
                  <a:srgbClr val="0000FF"/>
                </a:solidFill>
              </a:rPr>
              <a:t>W1</a:t>
            </a:r>
            <a:r>
              <a:rPr lang="en-IN" sz="2400"/>
              <a:t>*X)+B1+B2+B3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5"/>
          <p:cNvPicPr preferRelativeResize="0"/>
          <p:nvPr/>
        </p:nvPicPr>
        <p:blipFill rotWithShape="1">
          <a:blip r:embed="rId4">
            <a:alphaModFix/>
          </a:blip>
          <a:srcRect b="3809" l="0" r="0" t="0"/>
          <a:stretch/>
        </p:blipFill>
        <p:spPr>
          <a:xfrm>
            <a:off x="1311200" y="1083075"/>
            <a:ext cx="9362275" cy="542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g6eb5717f5f_1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6eb5717f5f_1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5974" y="1095399"/>
            <a:ext cx="5920050" cy="544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6eb5717f5f_1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6eb5717f5f_1_53"/>
          <p:cNvSpPr txBox="1"/>
          <p:nvPr/>
        </p:nvSpPr>
        <p:spPr>
          <a:xfrm>
            <a:off x="1890000" y="2766000"/>
            <a:ext cx="8412000" cy="21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>
                <a:solidFill>
                  <a:srgbClr val="ED5C5C"/>
                </a:solidFill>
                <a:latin typeface="Open Sans"/>
                <a:ea typeface="Open Sans"/>
                <a:cs typeface="Open Sans"/>
                <a:sym typeface="Open Sans"/>
              </a:rPr>
              <a:t>Thank you :)</a:t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6623" y="1424419"/>
            <a:ext cx="8058750" cy="47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"/>
          <p:cNvSpPr txBox="1"/>
          <p:nvPr/>
        </p:nvSpPr>
        <p:spPr>
          <a:xfrm>
            <a:off x="441375" y="1580175"/>
            <a:ext cx="3735900" cy="25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i="0" sz="3200" u="none" cap="none" strike="noStrike">
              <a:solidFill>
                <a:srgbClr val="ED5C5C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IN" sz="2400" u="none" cap="none" strike="noStrike">
                <a:solidFill>
                  <a:srgbClr val="0C0C0C"/>
                </a:solidFill>
                <a:latin typeface="Open Sans"/>
                <a:ea typeface="Open Sans"/>
                <a:cs typeface="Open Sans"/>
                <a:sym typeface="Open Sans"/>
              </a:rPr>
              <a:t>Several neurons, each having multiple connections coming in, each connection with a weight that can change through learning.</a:t>
            </a:r>
            <a:endParaRPr i="0" sz="2800" u="none" cap="none" strike="noStrike">
              <a:solidFill>
                <a:srgbClr val="0C0C0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2" name="Google Shape;1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650" y="1926250"/>
            <a:ext cx="8161350" cy="424391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 txBox="1"/>
          <p:nvPr/>
        </p:nvSpPr>
        <p:spPr>
          <a:xfrm>
            <a:off x="441375" y="1200550"/>
            <a:ext cx="94728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3200">
                <a:solidFill>
                  <a:srgbClr val="ED5C5C"/>
                </a:solidFill>
                <a:latin typeface="Open Sans"/>
                <a:ea typeface="Open Sans"/>
                <a:cs typeface="Open Sans"/>
                <a:sym typeface="Open Sans"/>
              </a:rPr>
              <a:t>Neural network basics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600f8786e8_0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11696611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6563" y="1522425"/>
            <a:ext cx="8618874" cy="489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677" y="1228300"/>
            <a:ext cx="6388648" cy="520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7839" y="1228275"/>
            <a:ext cx="6596326" cy="5386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199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3775" y="1139275"/>
            <a:ext cx="3944898" cy="5429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2019-09-13T22:41:18Z</dcterms:created>
  <dc:creator>Gagan Varma</dc:creator>
</cp:coreProperties>
</file>